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8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9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6.png"/><Relationship Id="rId3" Type="http://schemas.openxmlformats.org/officeDocument/2006/relationships/image" Target="../media/image9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1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5.png"/><Relationship Id="rId3" Type="http://schemas.openxmlformats.org/officeDocument/2006/relationships/image" Target="../media/image10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0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0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21.png"/><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3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3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5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1.png"/><Relationship Id="rId4"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3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1.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3.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5.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5.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4.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